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119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493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687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54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665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104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691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729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33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19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8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7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Рисунок 10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853" y="2114142"/>
            <a:ext cx="5466960" cy="46797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79" y="142089"/>
            <a:ext cx="2586350" cy="20528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3689" y="68183"/>
            <a:ext cx="698477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Прокуратура Кайбицкого района </a:t>
            </a:r>
            <a:endParaRPr lang="ru-RU" sz="3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ПРЕДУПРЕЖДАЕТ</a:t>
            </a:r>
          </a:p>
          <a:p>
            <a:pPr algn="ctr"/>
            <a:r>
              <a:rPr lang="ru-RU" sz="3200" dirty="0" smtClean="0"/>
              <a:t>Как защитить ребенка от мошенничества в Интернете?</a:t>
            </a:r>
            <a:endParaRPr lang="ru-RU" sz="32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0" name="Прямоугольник 1029"/>
          <p:cNvSpPr/>
          <p:nvPr/>
        </p:nvSpPr>
        <p:spPr>
          <a:xfrm>
            <a:off x="173979" y="2191841"/>
            <a:ext cx="6990309" cy="452431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В первую очередь следует научить ребенка перепроверять информацию. </a:t>
            </a:r>
          </a:p>
          <a:p>
            <a:pPr marL="342900" indent="-342900">
              <a:buAutoNum type="arabicPeriod"/>
            </a:pPr>
            <a:r>
              <a:rPr lang="ru-RU" dirty="0" smtClean="0"/>
              <a:t>Ребенка следует приучить беречь свои персональные данные с раннего возраста. </a:t>
            </a:r>
          </a:p>
          <a:p>
            <a:pPr marL="342900" indent="-342900">
              <a:buAutoNum type="arabicPeriod"/>
            </a:pPr>
            <a:r>
              <a:rPr lang="ru-RU" dirty="0" smtClean="0"/>
              <a:t>Если у ребенка уже есть банковская карта, не следует хранить на ней много денег. </a:t>
            </a:r>
          </a:p>
          <a:p>
            <a:pPr marL="342900" indent="-342900">
              <a:buAutoNum type="arabicPeriod"/>
            </a:pPr>
            <a:r>
              <a:rPr lang="ru-RU" dirty="0" smtClean="0"/>
              <a:t>Ограничивайте установку приложений на телефон ребенка. </a:t>
            </a:r>
          </a:p>
          <a:p>
            <a:pPr marL="342900" indent="-342900">
              <a:buAutoNum type="arabicPeriod"/>
            </a:pPr>
            <a:r>
              <a:rPr lang="ru-RU" dirty="0" smtClean="0"/>
              <a:t> Установите ограничения и контроль на мобильном счете ребенка. 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Научите ребенка опасаться звонков с незнакомых номеров и не перезванивать на них. 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Объясните ребенку, что нельзя переходить по ссылкам из СМС и загружать файлы, которые пришли с неизвестного номера. 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Подключите ребенку защиту от нежелательных звонков. 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 Если ребенок уже стал жертвой мошенников, следует немедленно обратиться в полицию.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74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119</Words>
  <Application>Microsoft Office PowerPoint</Application>
  <PresentationFormat>Экран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2024-02-27T18:03:13Z</dcterms:created>
  <dcterms:modified xsi:type="dcterms:W3CDTF">2024-02-27T20:36:11Z</dcterms:modified>
</cp:coreProperties>
</file>